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56" r:id="rId12"/>
    <p:sldId id="257" r:id="rId13"/>
    <p:sldId id="258" r:id="rId14"/>
    <p:sldId id="259" r:id="rId15"/>
    <p:sldId id="270" r:id="rId16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783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98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98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97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295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757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126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47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07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7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54C9D-B927-4EFB-8B4E-3EF7CFA7FCAC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7C78-D7E7-4904-94EF-C71B26870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0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acherjournal.ru/categories/22/articles/12241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cloud.mail.ru/public/B533/ART8P9qJj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5450" y="327830"/>
            <a:ext cx="6096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«Детский сад №117 «Капелька»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5229" y="1736341"/>
            <a:ext cx="10077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«СОВРЕМЕННЫЕ ПЕДАГОГИЧЕСКИЕ ТЕХНОЛОГИИ И МЕТОДЫ»</a:t>
            </a:r>
            <a:endParaRPr lang="ru-RU" sz="36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9" y="68096"/>
            <a:ext cx="1698224" cy="15306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0259" y="3528578"/>
            <a:ext cx="34649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19 декабря 2025 г.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Семинар-практикум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«Читаем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Размышляем. Обсуждаем»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21451" y="3528578"/>
            <a:ext cx="268608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 декабря 2025 г.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Марафон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технологий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«В гостях у сказки»</a:t>
            </a:r>
            <a:endParaRPr lang="ru-RU" sz="16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66" name="Picture 2" descr="https://sun9-83.userapi.com/s/v1/ig2/-pacg0dGRqiLpacg-6xGEX-VWgF_YZw7l9rDR057hY-blSsQuQBSb_RNUGRvQvI-pJRNPUPetpOq44OiXDoThudV.jpg?quality=95&amp;as=32x29,48x43,72x65,108x97,160x144,240x216,360x324,480x432,540x487,640x577,720x649,1010x910&amp;from=bu&amp;cs=1010x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99" y="3421851"/>
            <a:ext cx="3204850" cy="288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428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7838" y="0"/>
            <a:ext cx="113341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7542" y="5088136"/>
            <a:ext cx="11334161" cy="1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altLang="ru-RU" sz="13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altLang="ru-RU" sz="13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09969" y="139853"/>
            <a:ext cx="5237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РЕЗУЛЬТАТЫ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6948" y="1214275"/>
            <a:ext cx="101149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90488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Результаты применения </a:t>
            </a:r>
            <a:r>
              <a:rPr lang="ru-RU" b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сторителлинга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проявляются в разных аспектах: </a:t>
            </a:r>
            <a:endParaRPr lang="ru-RU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lvl="0" indent="90488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 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развитии связной речи, в развитии творческого воображения, в развитии логического и критического мышления, а также в сплочении коллектива. </a:t>
            </a:r>
            <a:endParaRPr lang="ru-RU" altLang="ru-RU" sz="10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5642" y="5694119"/>
            <a:ext cx="315310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о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богащение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устной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речи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94428" y="2480493"/>
            <a:ext cx="448270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развитие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коммуникативных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навыков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2964" y="2537058"/>
            <a:ext cx="549240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развитие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умения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кратко пересказывать текст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42196" y="4950030"/>
            <a:ext cx="248580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развитие фантазии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7542" y="4120030"/>
            <a:ext cx="472475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развитие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умения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«проживать» истории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93227" y="4535651"/>
            <a:ext cx="610814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развитие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навыков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решения проблемных ситуаций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42196" y="3325878"/>
            <a:ext cx="527843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развитие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умения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анализировать проблемы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092116" y="5801449"/>
            <a:ext cx="277236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сплочение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коллектива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87629" y="5710817"/>
            <a:ext cx="407457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психопрофилактический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эффект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94"/>
          <a:stretch/>
        </p:blipFill>
        <p:spPr bwMode="auto">
          <a:xfrm>
            <a:off x="7744865" y="2960015"/>
            <a:ext cx="4016838" cy="143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531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1011" y="330013"/>
            <a:ext cx="108270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ТЕХНОЛОГИЯ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ПРОДУКТИВНОГО ЧТЕНИЯ-СЛУШАНИЯ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175" y="106793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	</a:t>
            </a: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Технология продуктивного чтения-слушания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 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это образовательный подход, который с помощью определённых приёмов чтения способствует глубокому восприятию и пониманию текста читателем, а также формирует активную читательскую позицию по отношению к тексту и его автору.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	</a:t>
            </a:r>
            <a:r>
              <a:rPr lang="ru-RU" sz="1600" b="1" i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Технология разработана профессором Натальей Николаевной </a:t>
            </a:r>
            <a:r>
              <a:rPr lang="ru-RU" sz="1600" b="1" i="1" dirty="0" err="1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Светловской</a:t>
            </a:r>
            <a:r>
              <a:rPr lang="ru-RU" sz="1600" b="1" i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, адаптирована для дошкольников Ольгой Васильевной </a:t>
            </a:r>
            <a:r>
              <a:rPr lang="ru-RU" sz="1600" b="1" i="1" dirty="0" err="1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Чиндиловой</a:t>
            </a:r>
            <a:r>
              <a:rPr lang="ru-RU" sz="1600" b="1" i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. </a:t>
            </a:r>
            <a:endParaRPr lang="ru-RU" sz="16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22206" y="3407037"/>
            <a:ext cx="6096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u="sng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Цели: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Формирование умения слушать художественные произведения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, воспринимать и понимать их содержание.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Развитие умения понимать авторский смысл произведения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, формулировать его главную мысль.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Формирование умения задавать вопросы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, высказывать свои суждения, мнения, умозаключения.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Развитие речевой деятельности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, вовлечение детей в диалог.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Обогащение словарного запаса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Развитие творческого воображения, образного мышления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.</a:t>
            </a:r>
            <a:endParaRPr lang="ru-RU" sz="1600" b="0" i="0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5" t="40926" r="22463"/>
          <a:stretch/>
        </p:blipFill>
        <p:spPr bwMode="auto">
          <a:xfrm>
            <a:off x="1074821" y="3758239"/>
            <a:ext cx="3497179" cy="27941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632" y="1241658"/>
            <a:ext cx="1211213" cy="164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604" y="1241658"/>
            <a:ext cx="1207930" cy="164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293" y="1241658"/>
            <a:ext cx="1230907" cy="164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181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6627" y="4273717"/>
            <a:ext cx="4863966" cy="2308324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3. </a:t>
            </a: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Работа с текстом после чтения</a:t>
            </a:r>
            <a:r>
              <a:rPr 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ru-RU" sz="1600" b="1" i="0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Ц</a:t>
            </a:r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ель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— корректировка собственной интерпретации с учётом объективного смысла автора. </a:t>
            </a:r>
          </a:p>
          <a:p>
            <a:pPr algn="just"/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Включает: 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беседу о прочитанном, воспроизведение прочитанного с помощью заданий: через имитацию движений, драматизацию, игры и др. </a:t>
            </a:r>
            <a:r>
              <a:rPr lang="ru-RU" sz="1600" b="0" u="none" strike="noStrike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  <a:hlinkClick r:id="rId2"/>
              </a:rPr>
              <a:t/>
            </a:r>
            <a:br>
              <a:rPr lang="ru-RU" sz="1600" b="0" u="none" strike="noStrike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  <a:hlinkClick r:id="rId2"/>
              </a:rPr>
            </a:br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44084" y="139853"/>
            <a:ext cx="2969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ЭТАПЫ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1819" y="1003129"/>
            <a:ext cx="74595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Технология предполагает</a:t>
            </a:r>
            <a:r>
              <a:rPr lang="ru-RU" b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 </a:t>
            </a:r>
            <a:r>
              <a:rPr lang="ru-RU" b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три этапа работы с текстом</a:t>
            </a:r>
            <a:r>
              <a:rPr lang="ru-RU" b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: </a:t>
            </a:r>
            <a:endParaRPr lang="ru-RU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233" y="1550608"/>
            <a:ext cx="4503020" cy="2554545"/>
          </a:xfrm>
          <a:prstGeom prst="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Работа с текстом до чтения.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</a:t>
            </a:r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Цель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— вызвать у ребёнка желание (мотивацию) к чтению художественного произведения.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Включает: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рассматривание обложки книги, иллюстраций, сообщение названия произведения и имени автора, ответы на вопросы детей, прогнозирование — о ком и о чём будем читать. </a:t>
            </a:r>
            <a:r>
              <a:rPr lang="ru-RU" sz="1600" b="0" u="none" strike="noStrike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</a:t>
            </a:r>
            <a:endParaRPr lang="ru-RU" sz="1600" b="0" dirty="0" smtClean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13167" y="1550608"/>
            <a:ext cx="4503020" cy="2308324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2. Работа с текстом во время чтения</a:t>
            </a:r>
            <a:r>
              <a:rPr 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Ц</a:t>
            </a:r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ель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— понимание текста и создание его читательской интерпретации (истолкование, оценка).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Включает: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чтение взрослым (медленное, художественное) с остановками для комментирования прочитанного (объяснение непонятных слов, речевых оборотов). </a:t>
            </a:r>
            <a:r>
              <a:rPr lang="ru-RU" sz="1600" b="0" u="none" strike="noStrike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</a:t>
            </a:r>
            <a:endParaRPr lang="ru-RU" sz="1600" b="0" dirty="0" smtClean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77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1"/>
          <a:stretch/>
        </p:blipFill>
        <p:spPr bwMode="auto">
          <a:xfrm>
            <a:off x="7161274" y="4631688"/>
            <a:ext cx="4956708" cy="222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22232" y="136522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05051" y="139853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ПРИЕМ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7522" y="991802"/>
            <a:ext cx="6511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Некоторые приёмы, используемые в технологии: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3254" y="1482290"/>
            <a:ext cx="3705726" cy="26950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Диалог с автором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— взрослый учит детей задавать вопросы автору во время чтения, на которые можно получить ответ в ходе дальнейшего чтения. Вопросы предполагают выдвижение предположений и их проверку в процессе чтения.</a:t>
            </a:r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22574" y="3424989"/>
            <a:ext cx="3842084" cy="20229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Комментированное чтение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— чтение, сопровождающееся пояснением, толкованием текста в форме объяснений, рассуждений, предположений.</a:t>
            </a:r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61274" y="1825098"/>
            <a:ext cx="2820124" cy="18521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b="1" i="0" dirty="0" smtClean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algn="ctr"/>
            <a:r>
              <a:rPr lang="ru-RU" sz="16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Словарная работа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— </a:t>
            </a:r>
          </a:p>
          <a:p>
            <a:pPr algn="ctr"/>
            <a:r>
              <a:rPr lang="ru-RU" sz="16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объяснение и уточнение значений слов, ведётся в основном по ходу чтения. </a:t>
            </a:r>
          </a:p>
          <a:p>
            <a:pPr algn="ctr"/>
            <a:endParaRPr lang="ru-RU" sz="16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619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1680" y="2760377"/>
            <a:ext cx="9846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Формирование осознанного восприятия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общего смысла текста, умения извлекать определённую информацию из части текста. </a:t>
            </a:r>
            <a:r>
              <a:rPr lang="ru-RU" b="0" i="0" u="none" strike="noStrike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endParaRPr lang="ru-RU" b="0" i="0" dirty="0" smtClean="0">
              <a:solidFill>
                <a:srgbClr val="333333"/>
              </a:solidFill>
              <a:effectLst/>
              <a:latin typeface="YS Tex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09964" y="139853"/>
            <a:ext cx="5237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РЕЗУЛЬТАТ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3" r="28976"/>
          <a:stretch/>
        </p:blipFill>
        <p:spPr bwMode="auto">
          <a:xfrm>
            <a:off x="1010653" y="1270065"/>
            <a:ext cx="803299" cy="128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3" r="28976"/>
          <a:stretch/>
        </p:blipFill>
        <p:spPr bwMode="auto">
          <a:xfrm>
            <a:off x="1010653" y="2760377"/>
            <a:ext cx="803299" cy="128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3" r="28976"/>
          <a:stretch/>
        </p:blipFill>
        <p:spPr bwMode="auto">
          <a:xfrm>
            <a:off x="1010653" y="4444194"/>
            <a:ext cx="803299" cy="128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11680" y="1703672"/>
            <a:ext cx="8556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Углублённое восприятие и понимание текста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.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YS Text"/>
              </a:rPr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95098" y="4484803"/>
            <a:ext cx="8973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Интеграция знаний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 из различных образовательных областей, формирование исследовательских навыков у детей.</a:t>
            </a:r>
            <a:endParaRPr lang="ru-RU" sz="2400" b="0" i="0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897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1440" y="234806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2A5885"/>
                </a:solidFill>
                <a:latin typeface="Bookman Old Style" panose="02050604050505020204" pitchFamily="18" charset="0"/>
                <a:hlinkClick r:id="rId2"/>
              </a:rPr>
              <a:t>https://cloud.mail.ru/public/B533/ART8P9qJj</a:t>
            </a:r>
            <a:r>
              <a:rPr lang="ru-RU" dirty="0">
                <a:solidFill>
                  <a:srgbClr val="000000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 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4656" y="648341"/>
            <a:ext cx="10086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Материалы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для 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образовательной деятельности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"В гостях у сказки" </a:t>
            </a:r>
            <a:endParaRPr lang="ru-RU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рамках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д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олгосрочный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социально-значимый проект по приобщению детей дошкольного возраста к чтению художественной литературы </a:t>
            </a:r>
            <a:endParaRPr lang="ru-RU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Читающий детский сад»»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23" y="3063712"/>
            <a:ext cx="2800570" cy="280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0925" y="3838665"/>
            <a:ext cx="6096000" cy="16578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сделать изучение произведения более интересным и насыщенным с помощью дополнительных компонентов, которые помогают «оживить» книгу. 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Взрослые «разыгрывают» истории из детских книжек, оживляют их с помощью сопроводительного материала (пособий, игрушек, аудиокассет и др.). </a:t>
            </a:r>
            <a:endParaRPr lang="ru-RU" sz="1600" dirty="0">
              <a:solidFill>
                <a:srgbClr val="002060"/>
              </a:solidFill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6222" y="330013"/>
            <a:ext cx="697658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ТЕХНОЛОГИЯ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(МЕТОД) СТОРИСЕК</a:t>
            </a: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«МЕШОК ИСТОРИЙ»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0193" y="1284120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 (метод) «</a:t>
            </a:r>
            <a:r>
              <a:rPr lang="ru-RU" sz="1600" b="1" dirty="0" err="1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Сторисек</a:t>
            </a:r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(в переводе с английского — «мешок историй») 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использоваться в детском саду для развития интереса дошкольников к чтению художественной литературы. </a:t>
            </a:r>
          </a:p>
          <a:p>
            <a:pPr indent="449580" algn="just">
              <a:spcAft>
                <a:spcPts val="0"/>
              </a:spcAft>
            </a:pPr>
            <a:r>
              <a:rPr lang="ru-RU" sz="1600" b="1" i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был разработан в 1994 году в Великобритании, основатель — Нейл </a:t>
            </a:r>
            <a:r>
              <a:rPr lang="ru-RU" sz="1600" b="1" i="1" dirty="0" err="1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Гриффитс</a:t>
            </a:r>
            <a:r>
              <a:rPr lang="ru-RU" sz="1600" b="1" i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i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ru-RU" sz="1400" b="1" i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93" y="3411929"/>
            <a:ext cx="3314700" cy="2486025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21" y="1284120"/>
            <a:ext cx="3084402" cy="220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12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864990" y="2197243"/>
            <a:ext cx="7778106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alt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формировать навык обсуждения художественного произведения, совершенствовать звуковую культуру речи, обогащать словарь.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развивать умения объяснять, рассуждать, делать выводы, интонационную выразительность, выразительность мимики и жестов, мышление и воображение.</a:t>
            </a:r>
          </a:p>
          <a:p>
            <a:pPr indent="0" algn="just"/>
            <a:r>
              <a:rPr lang="ru-RU" altLang="ru-RU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Воспитательные</a:t>
            </a: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: воспитывать потребность общения с книгой, культуру чтения, бережное отношение к книге</a:t>
            </a: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3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17" y="1995518"/>
            <a:ext cx="3388792" cy="366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2073" y="139853"/>
            <a:ext cx="5973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ЦЕЛИ, ЗАДАЧИ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5385" y="1242230"/>
            <a:ext cx="114458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Основная цель «</a:t>
            </a:r>
            <a:r>
              <a:rPr lang="ru-RU" b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Сторисека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»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 — получение удовольствия от общения с книгой и от совместного чтения.</a:t>
            </a:r>
          </a:p>
        </p:txBody>
      </p:sp>
    </p:spTree>
    <p:extLst>
      <p:ext uri="{BB962C8B-B14F-4D97-AF65-F5344CB8AC3E}">
        <p14:creationId xmlns:p14="http://schemas.microsoft.com/office/powerpoint/2010/main" val="2884767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1" y="1293430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 состав «</a:t>
            </a:r>
            <a:r>
              <a:rPr lang="ru-RU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Сторисека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» могут входить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художественная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книга;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мягкие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игрушки, пальчиковый театр, театральные куклы — прототипы героев книги и реквизит к книге;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маски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, костюмы для драматизации по произведению;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научно-популярная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книга;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CD-диск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с записью произведения, DVD-диск с мультфильмом или фильмом;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речевые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игры по теме произведения, раскраски — иллюстрации к произведению;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игра-моделирование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«Составь иллюстрацию к сказке из геометрических фигур-моделей»;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игровая ситуация и прочее.</a:t>
            </a:r>
            <a:endParaRPr lang="ru-RU" b="0" i="0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8932" y="139853"/>
            <a:ext cx="5059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МАТЕРИАЛЫ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683" y="2686638"/>
            <a:ext cx="5034237" cy="364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30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76575" y="1135268"/>
            <a:ext cx="923231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Сторисеком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проводится в несколько этапов: 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Определяется произведение детской художественной литературы, которому посвящается «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Сторисек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Подготавливается мешок для комплекта материалов (можно украсить иллюстрациями персонажей произведения).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Работа с художественным произведением: чтение, вопросы по содержанию, рассматривание иллюстраций. Также используются компоненты «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Сторисека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»: мягкие игрушки, научно-популярная книга, аудиокассета или компакт-диск.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Завершающий этап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Собираются впечатления о книге, уточняется запрос детей.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31596" y="4459255"/>
            <a:ext cx="415458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3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проведения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может быть любой: если материал знаком детям, — в рамках образовательной деятельности, если материал новый — в рамках образовательного события или проекта.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0185" y="139853"/>
            <a:ext cx="4576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МЕТОДИКА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8" y="4351328"/>
            <a:ext cx="3035432" cy="2238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49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57838" y="0"/>
            <a:ext cx="113341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7542" y="5088136"/>
            <a:ext cx="11334161" cy="1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90488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altLang="ru-RU" sz="13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altLang="ru-RU" sz="13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09969" y="139853"/>
            <a:ext cx="5237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РЕЗУЛЬТАТЫ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0635" y="12142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90488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altLang="ru-RU" b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Некоторые положительные результаты применения технологии «</a:t>
            </a:r>
            <a:r>
              <a:rPr lang="ru-RU" altLang="ru-RU" b="1" dirty="0" err="1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Сторисек</a:t>
            </a:r>
            <a:r>
              <a:rPr lang="ru-RU" altLang="ru-RU" b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altLang="ru-RU" b="1" dirty="0" smtClean="0">
              <a:solidFill>
                <a:srgbClr val="C00000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90488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altLang="ru-RU" b="1" dirty="0" smtClean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детском саду</a:t>
            </a:r>
            <a:r>
              <a:rPr lang="ru-RU" altLang="ru-RU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10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6396" y="3682041"/>
            <a:ext cx="3705726" cy="26950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проявляют интерес </a:t>
            </a:r>
            <a:endParaRPr lang="ru-RU" altLang="ru-RU" sz="1600" dirty="0" smtClean="0">
              <a:solidFill>
                <a:srgbClr val="002060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alt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литературе, рассматривают иллюстрации детских </a:t>
            </a:r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</a:t>
            </a:r>
            <a:endParaRPr lang="ru-RU" altLang="ru-RU" sz="9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41759" y="2265333"/>
            <a:ext cx="3705726" cy="26950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проявляют </a:t>
            </a:r>
            <a:r>
              <a:rPr lang="ru-RU" alt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эмоциональную заинтересованность </a:t>
            </a:r>
            <a:endParaRPr lang="ru-RU" altLang="ru-RU" sz="1600" dirty="0" smtClean="0">
              <a:solidFill>
                <a:srgbClr val="002060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драматизации знакомых </a:t>
            </a:r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сказок</a:t>
            </a:r>
            <a:endParaRPr lang="ru-RU" altLang="ru-RU" sz="1600" dirty="0">
              <a:solidFill>
                <a:srgbClr val="002060"/>
              </a:solidFill>
              <a:latin typeface="Bookman Old Style" panose="020506040505050202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147780" y="3682041"/>
            <a:ext cx="3705726" cy="26950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90488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alt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Данная технология привлекает </a:t>
            </a:r>
            <a:r>
              <a:rPr lang="ru-RU" altLang="ru-RU" sz="1600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пассивных слушателей к активной деятельности, активизируют их познавательный интерес</a:t>
            </a:r>
            <a:r>
              <a:rPr lang="ru-RU" altLang="ru-RU" sz="900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endParaRPr lang="ru-RU" altLang="ru-RU" sz="20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37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88817" y="4378800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Описание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: кубики могут быть с картинками только одной категории или разноплановыми (на гранях - изображения из разных категорий).  Картинки выбираются в соответствии со смысловым назначением каждого кубика: начало истории, раскручивание сюжета, кульминация и т. д.  На грани кубиков-основ нужно наклеить эти картинки. 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4446" y="330013"/>
            <a:ext cx="802014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ТЕХНОЛОГИЯ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(МЕТОД) СТОРИТЕЛЛИНГ</a:t>
            </a: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«КУБИКИ ИСТОРИЙ»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008" y="1540528"/>
            <a:ext cx="6096000" cy="15388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Технология (метод) </a:t>
            </a:r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«</a:t>
            </a:r>
            <a:r>
              <a:rPr lang="ru-RU" sz="16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Сторителлинг</a:t>
            </a:r>
            <a:r>
              <a:rPr lang="ru-RU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» («Кубики историй»)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 - педагогическая техника, основанная на использовании кубиков с картинками для сочинения </a:t>
            </a:r>
            <a:r>
              <a:rPr lang="ru-RU" sz="16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или рассказывания </a:t>
            </a:r>
            <a:r>
              <a:rPr lang="ru-RU" sz="1600" dirty="0">
                <a:solidFill>
                  <a:srgbClr val="002060"/>
                </a:solidFill>
                <a:latin typeface="Bookman Old Style" panose="02050604050505020204" pitchFamily="18" charset="0"/>
              </a:rPr>
              <a:t>историй. В переводе с английского означает «рассказывание историй».  </a:t>
            </a:r>
          </a:p>
          <a:p>
            <a:pPr indent="449580" algn="just">
              <a:spcAft>
                <a:spcPts val="0"/>
              </a:spcAft>
            </a:pPr>
            <a:endParaRPr lang="ru-RU" sz="1400" b="1" i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20" y="3079411"/>
            <a:ext cx="2403433" cy="324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515" y="1267094"/>
            <a:ext cx="3082566" cy="308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824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893270" y="2667820"/>
            <a:ext cx="777810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	Задачи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формировать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у детей умение составлять предложения и рассказ с опорой на картинки; </a:t>
            </a:r>
            <a:endParaRPr lang="ru-RU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развивать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коммуникативные навыки, побуждать каждого ребёнка участвовать в создании общей истории; </a:t>
            </a:r>
            <a:endParaRPr lang="ru-RU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обогащать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словарный запас; </a:t>
            </a:r>
            <a:endParaRPr lang="ru-RU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закреплять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навыки правильного произношения звуков в самостоятельной речи; </a:t>
            </a:r>
            <a:endParaRPr lang="ru-RU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ru-RU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формировать 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навыки самостоятельности, инициативности.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2073" y="139853"/>
            <a:ext cx="5973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ЦЕЛИ, ЗАДАЧИ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5385" y="1242230"/>
            <a:ext cx="11445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902" y="1242230"/>
            <a:ext cx="112933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	Цель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: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 стимулирование и развитие речевого творчества, коммуникативных навыков, связной речи и воображения у детей дошкольного возраста.  </a:t>
            </a:r>
            <a:endParaRPr lang="ru-RU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2" y="2320427"/>
            <a:ext cx="3286096" cy="3618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10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19256" y="1318976"/>
            <a:ext cx="9232312" cy="20313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Занятия по технологии «</a:t>
            </a:r>
            <a:r>
              <a:rPr lang="ru-RU" b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Сторителлинг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» с использованием «Кубиков историй» могут проводиться: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Индивидуально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 - ребёнок самостоятельно составляет историю.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Подгрупповом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 - дети придумывают одну историю на всех.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872140" y="4041979"/>
            <a:ext cx="4870599" cy="206210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Во время составления истории педагог должен</a:t>
            </a:r>
            <a:r>
              <a:rPr lang="ru-RU" sz="160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:</a:t>
            </a:r>
          </a:p>
          <a:p>
            <a:pPr lvl="0" algn="just"/>
            <a:r>
              <a:rPr lang="ru-RU" sz="1600" dirty="0" smtClean="0">
                <a:latin typeface="Bookman Old Style" panose="02050604050505020204" pitchFamily="18" charset="0"/>
              </a:rPr>
              <a:t>поддерживать интерес всех детей, задавая время от времени наводящие вопросы;</a:t>
            </a:r>
          </a:p>
          <a:p>
            <a:pPr lvl="0" algn="just"/>
            <a:r>
              <a:rPr lang="ru-RU" sz="1600" dirty="0" smtClean="0">
                <a:latin typeface="Bookman Old Style" panose="02050604050505020204" pitchFamily="18" charset="0"/>
              </a:rPr>
              <a:t>направлять сюжет по наиболее интересному и сказочному варианту, способствуя обогащению детского воображения и творчества.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0185" y="139853"/>
            <a:ext cx="4576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МЕТОДИКА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6775" y="3641870"/>
            <a:ext cx="6096000" cy="2862322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Правила</a:t>
            </a:r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: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Кубики можно бросать, и в зависимости от выпавшей картинки ребёнок начинает придумывать историю.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Можно дать ребёнку повертеть в руках кубик и выбрать, какая картинка ему понравится, по ней он и поведет рассказ.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Педагог может задавать тему рассказа (сказки) или его начало, и ребёнок или группа детей составляют историю.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417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797</Words>
  <Application>Microsoft Office PowerPoint</Application>
  <PresentationFormat>Широкоэкранный</PresentationFormat>
  <Paragraphs>127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SimSun</vt:lpstr>
      <vt:lpstr>Arial</vt:lpstr>
      <vt:lpstr>Bookman Old Style</vt:lpstr>
      <vt:lpstr>Calibri</vt:lpstr>
      <vt:lpstr>Calibri Light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User01</dc:creator>
  <cp:lastModifiedBy>User01</cp:lastModifiedBy>
  <cp:revision>13</cp:revision>
  <cp:lastPrinted>2025-12-02T07:10:33Z</cp:lastPrinted>
  <dcterms:created xsi:type="dcterms:W3CDTF">2025-12-01T15:33:49Z</dcterms:created>
  <dcterms:modified xsi:type="dcterms:W3CDTF">2025-12-02T07:31:14Z</dcterms:modified>
</cp:coreProperties>
</file>